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C673B9-12C2-435A-B7E7-8CD426BF3B59}" type="datetimeFigureOut">
              <a:rPr lang="ar-IQ" smtClean="0"/>
              <a:t>02/04/1440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369C-CA06-472C-80C1-FCBC992DC1FA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مهارات جهاز طاولة القفز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212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اولا : مهارة القفز فتحاً </a:t>
            </a:r>
            <a:r>
              <a:rPr lang="ar-IQ" sz="1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endParaRPr lang="en-US" sz="18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/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المهارات التي تؤدى على حصان القفز وهي لا تستغرق وقتا ً طويلا ً وتتطلب تركيزا ً جيدا ً كذلك رد فعل ممتاز . وأقسام هذه المهارة هي :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1" algn="just"/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القسم التحضيري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: الركضة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التقربية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بخطوات منتظمة وبسرعة متزايدة تصل أقصاها في الخطوات الأخيرة التي تسبق لوحة النهوض.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1" algn="just"/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القسم الرئيس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: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يكون النهوض الفردي في الخطوة الأخيرة قبل القفاز وبعد وضع القدمين على القفاز يكون النهوض الزوجي والدفع بقوة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إنفجارية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يجب أن تكون زاوية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الإرتقاء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كبيرة ؛ لكي تصبح زاوية الصعود صغيرة فتعطي منحنى طيران عال ٍ 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الطيران الأول مع مرجحة الرجلين إلى الخلف والأعلى وهما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مضمومت</a:t>
            </a:r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ان </a:t>
            </a:r>
            <a:r>
              <a:rPr lang="ar-IQ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وممدوتان</a:t>
            </a:r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مع مد الذراعين إلى الأمام والأعلى بحيث يكون الجسم مستقيما وممدودا ً في   الهواء . 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بعد الطيران تمد الذراعان لغرض الهبوط على الربع الأخير من حصان القفز 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فتح الرجلين في لحظة وضع اليدين على الحصان بقوة في لحظة وصول القدمين وهما مفتوحتان قرب الذراعين.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رفع الذراعين مائلا ً عاليا ً وذلك للوصول إلى مرحلة الطيران الثاني 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2" algn="just"/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عندما يصل الجسم إلى أعلى ارتفاع تمد زاويتا مفصلي الفخذين مع الورك ، مما يعمل على انتقال السرعة من الرجلين إلى الطرف العلوي للجسم . 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/>
            <a:r>
              <a:rPr lang="ar-IQ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القسم النهائي :</a:t>
            </a:r>
            <a:r>
              <a:rPr lang="ar-IQ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امتصاص صدمة القدمين مع الأرض والوقوف ضما ً ثم يرفع اللاعب الذراعين أماما ً عاليا ً وخفضهما.</a:t>
            </a:r>
            <a:endPara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/>
            <a:endParaRPr lang="ar-IQ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941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b="1" dirty="0"/>
              <a:t>ثانيا : مهارة القفز ضما </a:t>
            </a:r>
            <a:r>
              <a:rPr lang="ar-IQ" b="1" dirty="0" smtClean="0"/>
              <a:t>:</a:t>
            </a:r>
            <a:endParaRPr lang="en-US" dirty="0"/>
          </a:p>
          <a:p>
            <a:pPr marL="0" indent="0">
              <a:lnSpc>
                <a:spcPct val="200000"/>
              </a:lnSpc>
              <a:buNone/>
            </a:pPr>
            <a:r>
              <a:rPr lang="ar-IQ" dirty="0"/>
              <a:t>	</a:t>
            </a:r>
            <a:r>
              <a:rPr lang="ar-SA" dirty="0" smtClean="0"/>
              <a:t>لا </a:t>
            </a:r>
            <a:r>
              <a:rPr lang="ar-SA" dirty="0"/>
              <a:t>تختلف النواحي الفنية لهذه الحركة عن النواحي الفنية لحركة القفز فتحا ، والاختلاف فقط يكون في ثني الركبتين على الصدر بدلا من فتحهما عند لحظة ملامسة اليدين فوق الجهاز .</a:t>
            </a:r>
            <a:endParaRPr lang="en-US" dirty="0"/>
          </a:p>
          <a:p>
            <a:pPr marL="0" indent="0">
              <a:lnSpc>
                <a:spcPct val="200000"/>
              </a:lnSpc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97376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223</Words>
  <Application>Microsoft Office PowerPoint</Application>
  <PresentationFormat>عرض على الشاشة (3:4)‏</PresentationFormat>
  <Paragraphs>15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تدفق</vt:lpstr>
      <vt:lpstr>مهارات جهاز طاولة القفز 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جهاز طاولة القفز </dc:title>
  <dc:creator>hp450</dc:creator>
  <cp:lastModifiedBy>hp450</cp:lastModifiedBy>
  <cp:revision>2</cp:revision>
  <dcterms:created xsi:type="dcterms:W3CDTF">2018-12-10T18:54:11Z</dcterms:created>
  <dcterms:modified xsi:type="dcterms:W3CDTF">2018-12-10T18:56:50Z</dcterms:modified>
</cp:coreProperties>
</file>